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39" d="100"/>
          <a:sy n="39" d="100"/>
        </p:scale>
        <p:origin x="-1421" y="-48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91230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2023-12-18T10:40:24Z</dcterms:created>
  <dcterms:modified xsi:type="dcterms:W3CDTF">2023-12-18T10:46:20Z</dcterms:modified>
</cp:coreProperties>
</file>